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99" r:id="rId6"/>
    <p:sldId id="262" r:id="rId7"/>
    <p:sldId id="263" r:id="rId8"/>
    <p:sldId id="30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7B64-0349-451B-837E-026EFE5DDA9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6759-4A52-4DC0-92FD-6B06A801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yoosh\Desktop\Lecture 9\lecture9_Page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0279"/>
            <a:ext cx="8915400" cy="633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ryoosh\Desktop\Lecture 9\lecture9_Pa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29" y="457200"/>
            <a:ext cx="8410909" cy="597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ryoosh\Desktop\Lecture 9\lecture9_Pag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96" y="204118"/>
            <a:ext cx="8718604" cy="619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ryoosh\Desktop\Lecture 9\lecture9_Pag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" y="304800"/>
            <a:ext cx="8682038" cy="617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ryoosh\Desktop\Lecture 9\lecture9_Pag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529638" cy="60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ryoosh\Desktop\Lecture 9\lecture9_Pag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141288"/>
            <a:ext cx="10048876" cy="714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ryoosh\Desktop\Lecture 9\lecture9_Pag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758238" cy="6224852"/>
          </a:xfrm>
          <a:prstGeom prst="rect">
            <a:avLst/>
          </a:prstGeom>
          <a:noFill/>
        </p:spPr>
      </p:pic>
      <p:pic>
        <p:nvPicPr>
          <p:cNvPr id="4098" name="Picture 2" descr="E:\Lecture 9\Q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1840" y="3352800"/>
            <a:ext cx="4759948" cy="329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ryoosh\Desktop\Lecture 9\lecture9_Pag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141288"/>
            <a:ext cx="10048876" cy="7142163"/>
          </a:xfrm>
          <a:prstGeom prst="rect">
            <a:avLst/>
          </a:prstGeom>
          <a:noFill/>
        </p:spPr>
      </p:pic>
      <p:pic>
        <p:nvPicPr>
          <p:cNvPr id="5122" name="Picture 2" descr="E:\Lecture 9\imagesCAA1QV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371850"/>
            <a:ext cx="4220976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ryoosh\Desktop\Lecture 9\lecture9_Pag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834438" cy="627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ryoosh\Desktop\Lecture 9\lecture9_Pag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5724"/>
            <a:ext cx="8763000" cy="6228237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4980895" cy="42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ryoosh\Desktop\Lecture 9\lecture9_Pag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5725"/>
            <a:ext cx="8992391" cy="6391275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646" y="1133475"/>
            <a:ext cx="6944354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yoosh\Desktop\Lecture 9\lecture9_Page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839200" cy="655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ryoosh\Desktop\Lecture 9\lecture9_Pag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20" y="238125"/>
            <a:ext cx="8885180" cy="6315075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358" y="2362200"/>
            <a:ext cx="79804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ryoosh\Desktop\Lecture 9\lecture9_Pag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141288"/>
            <a:ext cx="10048876" cy="714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ryoosh\Desktop\Lecture 9\lecture9_Pag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" y="284265"/>
            <a:ext cx="8605838" cy="611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ryoosh\Desktop\Lecture 9\lecture9_Pag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52400"/>
            <a:ext cx="8912225" cy="6330481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977" y="107244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1"/>
            <a:ext cx="222636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000"/>
            <a:ext cx="100203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572000"/>
            <a:ext cx="2190750" cy="13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ryoosh\Desktop\Lecture 9\lecture9_Pag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342900"/>
            <a:ext cx="91059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ryoosh\Desktop\Lecture 9\lecture9_Pag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77968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ryoosh\Desktop\Lecture 9\lecture9_Pag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3038" cy="64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ryoosh\Desktop\Lecture 9\lecture9_Pag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562191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ryoosh\Desktop\Lecture 9\lecture9_Pag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738"/>
            <a:ext cx="9140825" cy="649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ryoosh\Desktop\Lecture 9\lecture9_Page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85" y="228600"/>
            <a:ext cx="8991315" cy="638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ryoosh\Desktop\Lecture 9\lecture9_Pag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8224838" cy="584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aryoosh\Desktop\Lecture 9\lecture9_Page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8600"/>
            <a:ext cx="8912225" cy="6333297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88312"/>
            <a:ext cx="4419600" cy="395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aryoosh\Desktop\Lecture 9\lecture9_Page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84609" cy="6315075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6520"/>
            <a:ext cx="3238500" cy="50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aryoosh\Desktop\Lecture 9\lecture9_Page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492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aryoosh\Desktop\Lecture 9\lecture9_Pag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75" y="87312"/>
            <a:ext cx="8886325" cy="6313488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57873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aryoosh\Desktop\Lecture 9\lecture9_Page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79355" cy="6238875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145" y="1355028"/>
            <a:ext cx="3676255" cy="322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aryoosh\Desktop\Lecture 9\lecture9_Page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146519"/>
            <a:ext cx="8912225" cy="6330481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76600"/>
            <a:ext cx="2490788" cy="16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19400"/>
            <a:ext cx="2719387" cy="20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aryoosh\Desktop\Lecture 9\lecture9_Page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995578" cy="638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aryoosh\Desktop\Lecture 9\lecture9_Page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781025" cy="6237288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6400800" cy="445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aryoosh\Desktop\Lecture 9\lecture9_Page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9007216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aryoosh\Desktop\Lecture 9\lecture9_Page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23" y="0"/>
            <a:ext cx="8993577" cy="638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yoosh\Desktop\Lecture 9\lecture9_Page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141288"/>
            <a:ext cx="10048876" cy="714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aryoosh\Desktop\Lecture 9\lecture9_Page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52400"/>
            <a:ext cx="8991599" cy="639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aryoosh\Desktop\Lecture 9\lecture9_Page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377238" cy="595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aryoosh\Desktop\Lecture 9\lecture9_Page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93802" cy="632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aryoosh\Desktop\Lecture 9\lecture9_Page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099603" cy="6467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076700" cy="49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Lecture 9\M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448" y="1366837"/>
            <a:ext cx="3847152" cy="373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yoosh\Desktop\Lecture 9\lecture9_Page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141288"/>
            <a:ext cx="10048876" cy="714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yoosh\Desktop\Lecture 9\lecture9_Pag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" y="533400"/>
            <a:ext cx="8148638" cy="579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ecture 9\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687667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yoosh\Desktop\Lecture 9\lecture9_Pag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224838" cy="584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Daryoosh</dc:creator>
  <cp:lastModifiedBy>Daryoosh</cp:lastModifiedBy>
  <cp:revision>28</cp:revision>
  <dcterms:created xsi:type="dcterms:W3CDTF">2011-06-13T23:38:03Z</dcterms:created>
  <dcterms:modified xsi:type="dcterms:W3CDTF">2013-01-29T00:48:55Z</dcterms:modified>
</cp:coreProperties>
</file>